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1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10" Type="http://schemas.openxmlformats.org/officeDocument/2006/relationships/image" Target="../media/image33.png"/><Relationship Id="rId19" Type="http://schemas.openxmlformats.org/officeDocument/2006/relationships/image" Target="../media/image124.png"/><Relationship Id="rId4" Type="http://schemas.openxmlformats.org/officeDocument/2006/relationships/image" Target="../media/image36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29.png"/><Relationship Id="rId5" Type="http://schemas.openxmlformats.org/officeDocument/2006/relationships/image" Target="../media/image31.png"/><Relationship Id="rId10" Type="http://schemas.openxmlformats.org/officeDocument/2006/relationships/image" Target="../media/image128.png"/><Relationship Id="rId4" Type="http://schemas.openxmlformats.org/officeDocument/2006/relationships/image" Target="../media/image36.png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35.png"/><Relationship Id="rId3" Type="http://schemas.openxmlformats.org/officeDocument/2006/relationships/image" Target="../media/image30.png"/><Relationship Id="rId7" Type="http://schemas.openxmlformats.org/officeDocument/2006/relationships/image" Target="../media/image125.png"/><Relationship Id="rId12" Type="http://schemas.openxmlformats.org/officeDocument/2006/relationships/image" Target="../media/image1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22.png"/><Relationship Id="rId5" Type="http://schemas.openxmlformats.org/officeDocument/2006/relationships/image" Target="../media/image131.png"/><Relationship Id="rId10" Type="http://schemas.openxmlformats.org/officeDocument/2006/relationships/image" Target="../media/image117.png"/><Relationship Id="rId4" Type="http://schemas.openxmlformats.org/officeDocument/2006/relationships/image" Target="../media/image36.png"/><Relationship Id="rId9" Type="http://schemas.openxmlformats.org/officeDocument/2006/relationships/image" Target="../media/image133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39.png"/><Relationship Id="rId3" Type="http://schemas.openxmlformats.org/officeDocument/2006/relationships/image" Target="../media/image30.png"/><Relationship Id="rId7" Type="http://schemas.openxmlformats.org/officeDocument/2006/relationships/image" Target="../media/image117.png"/><Relationship Id="rId12" Type="http://schemas.openxmlformats.org/officeDocument/2006/relationships/image" Target="../media/image1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35.png"/><Relationship Id="rId5" Type="http://schemas.openxmlformats.org/officeDocument/2006/relationships/image" Target="../media/image31.png"/><Relationship Id="rId10" Type="http://schemas.openxmlformats.org/officeDocument/2006/relationships/image" Target="../media/image137.png"/><Relationship Id="rId4" Type="http://schemas.openxmlformats.org/officeDocument/2006/relationships/image" Target="../media/image36.png"/><Relationship Id="rId9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141.png"/><Relationship Id="rId12" Type="http://schemas.openxmlformats.org/officeDocument/2006/relationships/image" Target="../media/image13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2.png"/><Relationship Id="rId5" Type="http://schemas.openxmlformats.org/officeDocument/2006/relationships/image" Target="../media/image140.png"/><Relationship Id="rId10" Type="http://schemas.openxmlformats.org/officeDocument/2006/relationships/image" Target="../media/image22.png"/><Relationship Id="rId4" Type="http://schemas.openxmlformats.org/officeDocument/2006/relationships/image" Target="../media/image36.png"/><Relationship Id="rId9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49.png"/><Relationship Id="rId1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17.png"/><Relationship Id="rId2" Type="http://schemas.openxmlformats.org/officeDocument/2006/relationships/image" Target="../media/image3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3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19" Type="http://schemas.openxmlformats.org/officeDocument/2006/relationships/image" Target="../media/image152.png"/><Relationship Id="rId4" Type="http://schemas.openxmlformats.org/officeDocument/2006/relationships/image" Target="../media/image36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2.png"/><Relationship Id="rId3" Type="http://schemas.openxmlformats.org/officeDocument/2006/relationships/image" Target="../media/image30.png"/><Relationship Id="rId7" Type="http://schemas.openxmlformats.org/officeDocument/2006/relationships/image" Target="../media/image117.png"/><Relationship Id="rId12" Type="http://schemas.openxmlformats.org/officeDocument/2006/relationships/image" Target="../media/image1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55.png"/><Relationship Id="rId5" Type="http://schemas.openxmlformats.org/officeDocument/2006/relationships/image" Target="../media/image31.png"/><Relationship Id="rId10" Type="http://schemas.openxmlformats.org/officeDocument/2006/relationships/image" Target="../media/image154.png"/><Relationship Id="rId4" Type="http://schemas.openxmlformats.org/officeDocument/2006/relationships/image" Target="../media/image36.png"/><Relationship Id="rId9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30.png"/><Relationship Id="rId7" Type="http://schemas.openxmlformats.org/officeDocument/2006/relationships/image" Target="../media/image158.png"/><Relationship Id="rId12" Type="http://schemas.openxmlformats.org/officeDocument/2006/relationships/image" Target="../media/image1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22.png"/><Relationship Id="rId5" Type="http://schemas.openxmlformats.org/officeDocument/2006/relationships/image" Target="../media/image31.png"/><Relationship Id="rId10" Type="http://schemas.openxmlformats.org/officeDocument/2006/relationships/image" Target="../media/image117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3.png"/><Relationship Id="rId3" Type="http://schemas.openxmlformats.org/officeDocument/2006/relationships/image" Target="../media/image30.png"/><Relationship Id="rId7" Type="http://schemas.openxmlformats.org/officeDocument/2006/relationships/image" Target="../media/image117.png"/><Relationship Id="rId12" Type="http://schemas.openxmlformats.org/officeDocument/2006/relationships/image" Target="../media/image16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52.png"/><Relationship Id="rId5" Type="http://schemas.openxmlformats.org/officeDocument/2006/relationships/image" Target="../media/image31.png"/><Relationship Id="rId10" Type="http://schemas.openxmlformats.org/officeDocument/2006/relationships/image" Target="../media/image161.png"/><Relationship Id="rId4" Type="http://schemas.openxmlformats.org/officeDocument/2006/relationships/image" Target="../media/image36.png"/><Relationship Id="rId9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132.png"/><Relationship Id="rId12" Type="http://schemas.openxmlformats.org/officeDocument/2006/relationships/image" Target="../media/image1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5" Type="http://schemas.openxmlformats.org/officeDocument/2006/relationships/image" Target="../media/image152.png"/><Relationship Id="rId10" Type="http://schemas.openxmlformats.org/officeDocument/2006/relationships/image" Target="../media/image167.png"/><Relationship Id="rId4" Type="http://schemas.openxmlformats.org/officeDocument/2006/relationships/image" Target="../media/image36.png"/><Relationship Id="rId9" Type="http://schemas.openxmlformats.org/officeDocument/2006/relationships/image" Target="../media/image166.png"/><Relationship Id="rId14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2.png"/><Relationship Id="rId3" Type="http://schemas.openxmlformats.org/officeDocument/2006/relationships/image" Target="../media/image30.png"/><Relationship Id="rId7" Type="http://schemas.openxmlformats.org/officeDocument/2006/relationships/image" Target="../media/image117.png"/><Relationship Id="rId12" Type="http://schemas.openxmlformats.org/officeDocument/2006/relationships/image" Target="../media/image17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52.png"/><Relationship Id="rId5" Type="http://schemas.openxmlformats.org/officeDocument/2006/relationships/image" Target="../media/image31.png"/><Relationship Id="rId10" Type="http://schemas.openxmlformats.org/officeDocument/2006/relationships/image" Target="../media/image170.png"/><Relationship Id="rId4" Type="http://schemas.openxmlformats.org/officeDocument/2006/relationships/image" Target="../media/image36.png"/><Relationship Id="rId9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2.png"/><Relationship Id="rId3" Type="http://schemas.openxmlformats.org/officeDocument/2006/relationships/image" Target="../media/image3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22.png"/><Relationship Id="rId2" Type="http://schemas.openxmlformats.org/officeDocument/2006/relationships/image" Target="../media/image35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31.png"/><Relationship Id="rId15" Type="http://schemas.openxmlformats.org/officeDocument/2006/relationships/image" Target="../media/image33.png"/><Relationship Id="rId10" Type="http://schemas.openxmlformats.org/officeDocument/2006/relationships/image" Target="../media/image177.png"/><Relationship Id="rId4" Type="http://schemas.openxmlformats.org/officeDocument/2006/relationships/image" Target="../media/image36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1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82.png"/><Relationship Id="rId5" Type="http://schemas.openxmlformats.org/officeDocument/2006/relationships/image" Target="../media/image31.png"/><Relationship Id="rId10" Type="http://schemas.openxmlformats.org/officeDocument/2006/relationships/image" Target="../media/image184.png"/><Relationship Id="rId4" Type="http://schemas.openxmlformats.org/officeDocument/2006/relationships/image" Target="../media/image36.png"/><Relationship Id="rId9" Type="http://schemas.openxmlformats.org/officeDocument/2006/relationships/image" Target="../media/image1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31.png"/><Relationship Id="rId7" Type="http://schemas.openxmlformats.org/officeDocument/2006/relationships/image" Target="../media/image187.png"/><Relationship Id="rId12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6.png"/><Relationship Id="rId5" Type="http://schemas.openxmlformats.org/officeDocument/2006/relationships/image" Target="../media/image117.png"/><Relationship Id="rId10" Type="http://schemas.openxmlformats.org/officeDocument/2006/relationships/image" Target="../media/image30.png"/><Relationship Id="rId4" Type="http://schemas.openxmlformats.org/officeDocument/2006/relationships/image" Target="../media/image186.png"/><Relationship Id="rId9" Type="http://schemas.openxmlformats.org/officeDocument/2006/relationships/image" Target="../media/image1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96.png"/><Relationship Id="rId3" Type="http://schemas.openxmlformats.org/officeDocument/2006/relationships/image" Target="../media/image36.png"/><Relationship Id="rId7" Type="http://schemas.openxmlformats.org/officeDocument/2006/relationships/image" Target="../media/image191.png"/><Relationship Id="rId12" Type="http://schemas.openxmlformats.org/officeDocument/2006/relationships/image" Target="../media/image19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94.png"/><Relationship Id="rId5" Type="http://schemas.openxmlformats.org/officeDocument/2006/relationships/image" Target="../media/image190.png"/><Relationship Id="rId10" Type="http://schemas.openxmlformats.org/officeDocument/2006/relationships/image" Target="../media/image193.png"/><Relationship Id="rId4" Type="http://schemas.openxmlformats.org/officeDocument/2006/relationships/image" Target="../media/image189.png"/><Relationship Id="rId9" Type="http://schemas.openxmlformats.org/officeDocument/2006/relationships/image" Target="../media/image192.png"/><Relationship Id="rId1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1.png"/><Relationship Id="rId7" Type="http://schemas.openxmlformats.org/officeDocument/2006/relationships/image" Target="../media/image196.png"/><Relationship Id="rId12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36.png"/><Relationship Id="rId5" Type="http://schemas.openxmlformats.org/officeDocument/2006/relationships/image" Target="../media/image198.png"/><Relationship Id="rId10" Type="http://schemas.openxmlformats.org/officeDocument/2006/relationships/image" Target="../media/image30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30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17" Type="http://schemas.openxmlformats.org/officeDocument/2006/relationships/image" Target="../media/image209.png"/><Relationship Id="rId2" Type="http://schemas.openxmlformats.org/officeDocument/2006/relationships/image" Target="../media/image35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31.png"/><Relationship Id="rId15" Type="http://schemas.openxmlformats.org/officeDocument/2006/relationships/image" Target="../media/image196.png"/><Relationship Id="rId10" Type="http://schemas.openxmlformats.org/officeDocument/2006/relationships/image" Target="../media/image205.png"/><Relationship Id="rId4" Type="http://schemas.openxmlformats.org/officeDocument/2006/relationships/image" Target="../media/image36.png"/><Relationship Id="rId9" Type="http://schemas.openxmlformats.org/officeDocument/2006/relationships/image" Target="../media/image204.png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14.png"/><Relationship Id="rId3" Type="http://schemas.openxmlformats.org/officeDocument/2006/relationships/image" Target="../media/image30.png"/><Relationship Id="rId7" Type="http://schemas.openxmlformats.org/officeDocument/2006/relationships/image" Target="../media/image211.png"/><Relationship Id="rId12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196.png"/><Relationship Id="rId5" Type="http://schemas.openxmlformats.org/officeDocument/2006/relationships/image" Target="../media/image31.png"/><Relationship Id="rId10" Type="http://schemas.openxmlformats.org/officeDocument/2006/relationships/image" Target="../media/image213.png"/><Relationship Id="rId4" Type="http://schemas.openxmlformats.org/officeDocument/2006/relationships/image" Target="../media/image36.png"/><Relationship Id="rId9" Type="http://schemas.openxmlformats.org/officeDocument/2006/relationships/image" Target="../media/image2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6.png"/><Relationship Id="rId12" Type="http://schemas.openxmlformats.org/officeDocument/2006/relationships/image" Target="../media/image19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5" Type="http://schemas.openxmlformats.org/officeDocument/2006/relationships/image" Target="../media/image221.png"/><Relationship Id="rId10" Type="http://schemas.openxmlformats.org/officeDocument/2006/relationships/image" Target="../media/image219.png"/><Relationship Id="rId4" Type="http://schemas.openxmlformats.org/officeDocument/2006/relationships/image" Target="../media/image36.png"/><Relationship Id="rId9" Type="http://schemas.openxmlformats.org/officeDocument/2006/relationships/image" Target="../media/image218.png"/><Relationship Id="rId1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11" Type="http://schemas.openxmlformats.org/officeDocument/2006/relationships/image" Target="../media/image22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2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31.png"/><Relationship Id="rId2" Type="http://schemas.openxmlformats.org/officeDocument/2006/relationships/image" Target="../media/image34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32.png"/><Relationship Id="rId3" Type="http://schemas.openxmlformats.org/officeDocument/2006/relationships/image" Target="../media/image36.png"/><Relationship Id="rId7" Type="http://schemas.openxmlformats.org/officeDocument/2006/relationships/image" Target="../media/image227.png"/><Relationship Id="rId12" Type="http://schemas.openxmlformats.org/officeDocument/2006/relationships/image" Target="../media/image231.png"/><Relationship Id="rId17" Type="http://schemas.openxmlformats.org/officeDocument/2006/relationships/image" Target="../media/image33.png"/><Relationship Id="rId2" Type="http://schemas.openxmlformats.org/officeDocument/2006/relationships/image" Target="../media/image30.png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230.png"/><Relationship Id="rId5" Type="http://schemas.openxmlformats.org/officeDocument/2006/relationships/image" Target="../media/image225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4" Type="http://schemas.openxmlformats.org/officeDocument/2006/relationships/image" Target="../media/image35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2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10" Type="http://schemas.openxmlformats.org/officeDocument/2006/relationships/image" Target="../media/image33.png"/><Relationship Id="rId4" Type="http://schemas.openxmlformats.org/officeDocument/2006/relationships/image" Target="../media/image23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36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30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51.png"/><Relationship Id="rId24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3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6.png"/><Relationship Id="rId7" Type="http://schemas.openxmlformats.org/officeDocument/2006/relationships/image" Target="../media/image6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64.png"/><Relationship Id="rId10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33.png"/><Relationship Id="rId10" Type="http://schemas.openxmlformats.org/officeDocument/2006/relationships/image" Target="../media/image72.png"/><Relationship Id="rId4" Type="http://schemas.openxmlformats.org/officeDocument/2006/relationships/image" Target="../media/image36.png"/><Relationship Id="rId9" Type="http://schemas.openxmlformats.org/officeDocument/2006/relationships/image" Target="../media/image71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7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76.png"/><Relationship Id="rId4" Type="http://schemas.openxmlformats.org/officeDocument/2006/relationships/image" Target="../media/image35.png"/><Relationship Id="rId9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33.png"/><Relationship Id="rId3" Type="http://schemas.openxmlformats.org/officeDocument/2006/relationships/image" Target="../media/image30.png"/><Relationship Id="rId21" Type="http://schemas.openxmlformats.org/officeDocument/2006/relationships/image" Target="../media/image75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35.png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31.png"/><Relationship Id="rId4" Type="http://schemas.openxmlformats.org/officeDocument/2006/relationships/image" Target="../media/image36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06.png"/><Relationship Id="rId7" Type="http://schemas.openxmlformats.org/officeDocument/2006/relationships/image" Target="../media/image11.png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image" Target="../media/image22.png"/><Relationship Id="rId16" Type="http://schemas.openxmlformats.org/officeDocument/2006/relationships/image" Target="../media/image3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8.png"/><Relationship Id="rId24" Type="http://schemas.openxmlformats.org/officeDocument/2006/relationships/image" Target="../media/image109.png"/><Relationship Id="rId5" Type="http://schemas.openxmlformats.org/officeDocument/2006/relationships/image" Target="../media/image94.png"/><Relationship Id="rId15" Type="http://schemas.openxmlformats.org/officeDocument/2006/relationships/image" Target="../media/image101.png"/><Relationship Id="rId23" Type="http://schemas.openxmlformats.org/officeDocument/2006/relationships/image" Target="../media/image108.png"/><Relationship Id="rId10" Type="http://schemas.openxmlformats.org/officeDocument/2006/relationships/image" Target="../media/image97.png"/><Relationship Id="rId19" Type="http://schemas.openxmlformats.org/officeDocument/2006/relationships/image" Target="../media/image104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Relationship Id="rId14" Type="http://schemas.openxmlformats.org/officeDocument/2006/relationships/image" Target="../media/image33.png"/><Relationship Id="rId22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74771" y="4882665"/>
            <a:ext cx="4580262" cy="3759078"/>
            <a:chOff x="12774771" y="4882665"/>
            <a:chExt cx="4580262" cy="37590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4771" y="4882665"/>
              <a:ext cx="4580262" cy="37590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000" y="4444221"/>
            <a:ext cx="16485714" cy="21070"/>
            <a:chOff x="900000" y="4444221"/>
            <a:chExt cx="16485714" cy="210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000" y="4444221"/>
              <a:ext cx="16485714" cy="210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000" y="4882665"/>
            <a:ext cx="11513780" cy="3759078"/>
            <a:chOff x="900000" y="4882665"/>
            <a:chExt cx="11513780" cy="37590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000" y="4882665"/>
              <a:ext cx="11513780" cy="37590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386" y="2257925"/>
            <a:ext cx="3456250" cy="1721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24160" y="2635087"/>
            <a:ext cx="4297455" cy="12485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61331" y="3049660"/>
            <a:ext cx="2313179" cy="21070"/>
            <a:chOff x="12161331" y="3049660"/>
            <a:chExt cx="2313179" cy="210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161331" y="3049660"/>
              <a:ext cx="2313179" cy="210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0960" y="3049660"/>
            <a:ext cx="2313179" cy="21070"/>
            <a:chOff x="3340960" y="3049660"/>
            <a:chExt cx="2313179" cy="210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340960" y="3049660"/>
              <a:ext cx="2313179" cy="210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9447" y="1643112"/>
            <a:ext cx="16486821" cy="21070"/>
            <a:chOff x="899447" y="1643112"/>
            <a:chExt cx="16486821" cy="210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447" y="1643112"/>
              <a:ext cx="16486821" cy="210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9131" y="9050628"/>
            <a:ext cx="16487453" cy="35714"/>
            <a:chOff x="899131" y="9050628"/>
            <a:chExt cx="16487453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131" y="9050628"/>
              <a:ext cx="1648745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9447" y="1521504"/>
            <a:ext cx="16485714" cy="35714"/>
            <a:chOff x="899447" y="1521504"/>
            <a:chExt cx="1648571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447" y="1521504"/>
              <a:ext cx="16485714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0079" y="502470"/>
            <a:ext cx="16485714" cy="35714"/>
            <a:chOff x="890079" y="502470"/>
            <a:chExt cx="16485714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079" y="502470"/>
              <a:ext cx="16485714" cy="35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23873" y="9228568"/>
            <a:ext cx="5662888" cy="8776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97593" y="348165"/>
            <a:ext cx="6088966" cy="779093"/>
            <a:chOff x="6097593" y="348165"/>
            <a:chExt cx="6088966" cy="7790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7593" y="348165"/>
              <a:ext cx="6088966" cy="77909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55179" y="518721"/>
            <a:ext cx="6846419" cy="5327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79460" y="1768768"/>
            <a:ext cx="5305189" cy="2768417"/>
            <a:chOff x="6379460" y="1768768"/>
            <a:chExt cx="5305189" cy="276841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870818" y="1934231"/>
              <a:ext cx="1151818" cy="2540616"/>
              <a:chOff x="8870818" y="1934231"/>
              <a:chExt cx="1151818" cy="254061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870818" y="1934231"/>
                <a:ext cx="1151818" cy="254061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379460" y="1768768"/>
              <a:ext cx="5305189" cy="2768417"/>
              <a:chOff x="6379460" y="1768768"/>
              <a:chExt cx="5305189" cy="276841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379460" y="1768768"/>
                <a:ext cx="5305189" cy="276841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364244" y="5609096"/>
            <a:ext cx="3480344" cy="2925554"/>
            <a:chOff x="13364244" y="5609096"/>
            <a:chExt cx="3480344" cy="29255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57102" y="5372619"/>
              <a:ext cx="1411196" cy="125518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57102" y="6151388"/>
              <a:ext cx="1392149" cy="125518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56030" y="6287769"/>
              <a:ext cx="1302072" cy="256991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46592" y="5458421"/>
              <a:ext cx="1345366" cy="912842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20904" y="6292077"/>
              <a:ext cx="1302072" cy="202407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560709" y="1019935"/>
            <a:ext cx="2133190" cy="6457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6877" y="4756343"/>
            <a:ext cx="11297548" cy="4511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947" y="2140107"/>
            <a:ext cx="16735821" cy="15534"/>
            <a:chOff x="774947" y="2140107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947" y="2140107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6269" y="502470"/>
            <a:ext cx="16733333" cy="35714"/>
            <a:chOff x="766269" y="502470"/>
            <a:chExt cx="16733333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502470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15299" y="348165"/>
            <a:ext cx="5453553" cy="779093"/>
            <a:chOff x="6415299" y="348165"/>
            <a:chExt cx="5453553" cy="7790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48165"/>
              <a:ext cx="5453553" cy="779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8563" y="5966407"/>
            <a:ext cx="6240620" cy="15534"/>
            <a:chOff x="9488563" y="5966407"/>
            <a:chExt cx="6240620" cy="155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488563" y="5966407"/>
              <a:ext cx="6240620" cy="15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7610" y="2760520"/>
            <a:ext cx="3493724" cy="3339482"/>
            <a:chOff x="897610" y="2760520"/>
            <a:chExt cx="3493724" cy="33394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610" y="2760520"/>
              <a:ext cx="3493724" cy="33394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09179" y="2760520"/>
            <a:ext cx="3644343" cy="3339482"/>
            <a:chOff x="8609179" y="2760520"/>
            <a:chExt cx="3644343" cy="33394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9179" y="2760520"/>
              <a:ext cx="3644343" cy="33394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7134" y="6192733"/>
            <a:ext cx="11336864" cy="2348855"/>
            <a:chOff x="907134" y="6192733"/>
            <a:chExt cx="11336864" cy="2348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7134" y="6192733"/>
              <a:ext cx="11336864" cy="2348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83506" y="2743092"/>
            <a:ext cx="4178054" cy="3356909"/>
            <a:chOff x="4383506" y="2743092"/>
            <a:chExt cx="4178054" cy="33569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3506" y="2743092"/>
              <a:ext cx="4178054" cy="33569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25250" y="511745"/>
            <a:ext cx="7328541" cy="57000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16203" y="944631"/>
            <a:ext cx="8917604" cy="17556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78273" y="2074801"/>
            <a:ext cx="3473162" cy="10135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72109" y="2093849"/>
            <a:ext cx="3778133" cy="10135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773245" y="8565438"/>
            <a:ext cx="6027972" cy="752381"/>
            <a:chOff x="3773245" y="8565438"/>
            <a:chExt cx="6027972" cy="75238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773245" y="8565438"/>
              <a:ext cx="2269255" cy="752373"/>
              <a:chOff x="3773245" y="8565438"/>
              <a:chExt cx="2269255" cy="75237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773245" y="8565438"/>
                <a:ext cx="2269255" cy="75237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95227" y="8545322"/>
              <a:ext cx="4389317" cy="111898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01772" y="3653597"/>
            <a:ext cx="5813770" cy="217189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77496" y="5643566"/>
            <a:ext cx="6052808" cy="161575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29842" y="7193425"/>
            <a:ext cx="6212037" cy="16157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92946"/>
            <a:ext cx="16733333" cy="35714"/>
            <a:chOff x="766269" y="492946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92946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38642"/>
            <a:ext cx="5453553" cy="779093"/>
            <a:chOff x="6415299" y="338642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38642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4947" y="2121060"/>
            <a:ext cx="16735821" cy="15534"/>
            <a:chOff x="774947" y="2121060"/>
            <a:chExt cx="16735821" cy="155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947" y="2121060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80030" y="3212546"/>
            <a:ext cx="3123258" cy="3176046"/>
            <a:chOff x="2580030" y="3212546"/>
            <a:chExt cx="3123258" cy="31760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30" y="3212546"/>
              <a:ext cx="3123258" cy="31760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356" y="3461474"/>
            <a:ext cx="3104146" cy="2831708"/>
            <a:chOff x="7619356" y="3461474"/>
            <a:chExt cx="3104146" cy="28317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356" y="3461474"/>
              <a:ext cx="3104146" cy="28317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19716" y="3461474"/>
            <a:ext cx="3886775" cy="3233957"/>
            <a:chOff x="12219716" y="3461474"/>
            <a:chExt cx="3886775" cy="32339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9716" y="3461474"/>
              <a:ext cx="3886775" cy="323395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16201" y="935106"/>
            <a:ext cx="8917604" cy="175566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92163" y="7290944"/>
            <a:ext cx="7867593" cy="15563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57072" y="7290944"/>
            <a:ext cx="7943012" cy="15563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697" y="7290944"/>
            <a:ext cx="7886641" cy="15563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25250" y="492697"/>
            <a:ext cx="7328541" cy="5700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64375"/>
            <a:ext cx="16733333" cy="35714"/>
            <a:chOff x="766269" y="464375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64375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10070"/>
            <a:ext cx="5453553" cy="779093"/>
            <a:chOff x="6415299" y="310070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10070"/>
              <a:ext cx="5453553" cy="7790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8013" y="4318296"/>
            <a:ext cx="3915042" cy="2225177"/>
            <a:chOff x="1908013" y="4318296"/>
            <a:chExt cx="3915042" cy="22251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8013" y="4318296"/>
              <a:ext cx="3915042" cy="2225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74725" y="4965190"/>
            <a:ext cx="703571" cy="931388"/>
            <a:chOff x="6374725" y="4965190"/>
            <a:chExt cx="703571" cy="9313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4725" y="4965190"/>
              <a:ext cx="703571" cy="931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00133" y="4965190"/>
            <a:ext cx="703571" cy="931388"/>
            <a:chOff x="11600133" y="4965190"/>
            <a:chExt cx="703571" cy="9313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0133" y="4965190"/>
              <a:ext cx="703571" cy="9313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28956" y="3876977"/>
            <a:ext cx="3123258" cy="3176046"/>
            <a:chOff x="13128956" y="3876977"/>
            <a:chExt cx="3123258" cy="31760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8956" y="3876977"/>
              <a:ext cx="3123258" cy="31760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96680" y="7889635"/>
            <a:ext cx="9836117" cy="16854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97420" y="3720637"/>
            <a:ext cx="3604034" cy="3420495"/>
            <a:chOff x="7397420" y="3720637"/>
            <a:chExt cx="3604034" cy="34204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97420" y="3720637"/>
              <a:ext cx="3604034" cy="342049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98238" y="1750553"/>
            <a:ext cx="2223999" cy="11552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5727" y="464126"/>
            <a:ext cx="7328541" cy="5700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502470"/>
            <a:ext cx="16733333" cy="35714"/>
            <a:chOff x="766269" y="502470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502470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48165"/>
            <a:ext cx="5453553" cy="779093"/>
            <a:chOff x="6415299" y="348165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48165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5250" y="502221"/>
            <a:ext cx="7328541" cy="5700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27827" y="2717938"/>
            <a:ext cx="6951535" cy="5927553"/>
            <a:chOff x="1827827" y="2717938"/>
            <a:chExt cx="6951535" cy="59275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7827" y="2717938"/>
              <a:ext cx="6951535" cy="5927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31309" y="2717938"/>
            <a:ext cx="6839026" cy="5930940"/>
            <a:chOff x="9831309" y="2717938"/>
            <a:chExt cx="6839026" cy="59309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31309" y="2717938"/>
              <a:ext cx="6839026" cy="593094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98238" y="1750553"/>
            <a:ext cx="2223999" cy="11552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59739" y="8670042"/>
            <a:ext cx="3851662" cy="9133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54373" y="8670042"/>
            <a:ext cx="4805157" cy="9134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64375"/>
            <a:ext cx="16733333" cy="35714"/>
            <a:chOff x="766269" y="464375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64375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10070"/>
            <a:ext cx="5453553" cy="779093"/>
            <a:chOff x="6415299" y="310070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10070"/>
              <a:ext cx="5453553" cy="7790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86972" y="3361833"/>
            <a:ext cx="8062361" cy="4655302"/>
            <a:chOff x="9486972" y="3361833"/>
            <a:chExt cx="8062361" cy="46553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6972" y="3361833"/>
              <a:ext cx="8062361" cy="46553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50948" y="8400890"/>
            <a:ext cx="4578834" cy="9133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5727" y="464126"/>
            <a:ext cx="7328541" cy="5700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0987" y="4820919"/>
            <a:ext cx="7554022" cy="1813319"/>
            <a:chOff x="1130987" y="4820919"/>
            <a:chExt cx="7554022" cy="18133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987" y="4820919"/>
              <a:ext cx="7554022" cy="18133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98238" y="1750553"/>
            <a:ext cx="2223999" cy="11552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64375"/>
            <a:ext cx="16733333" cy="35714"/>
            <a:chOff x="766269" y="464375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64375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10070"/>
            <a:ext cx="5453553" cy="779093"/>
            <a:chOff x="6415299" y="310070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10070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198" y="7348490"/>
            <a:ext cx="16367310" cy="2239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97500" y="3680962"/>
            <a:ext cx="4743234" cy="2918913"/>
            <a:chOff x="6497500" y="3680962"/>
            <a:chExt cx="4743234" cy="29189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7500" y="3680962"/>
              <a:ext cx="4743234" cy="2918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7252" y="4822010"/>
            <a:ext cx="703571" cy="931388"/>
            <a:chOff x="11877252" y="4822010"/>
            <a:chExt cx="703571" cy="9313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77252" y="4822010"/>
              <a:ext cx="703571" cy="931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87473" y="4950133"/>
            <a:ext cx="675142" cy="675142"/>
            <a:chOff x="5587473" y="4950133"/>
            <a:chExt cx="675142" cy="6751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7473" y="4950133"/>
              <a:ext cx="675142" cy="675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6320" y="3471208"/>
            <a:ext cx="3990476" cy="2882308"/>
            <a:chOff x="1326320" y="3471208"/>
            <a:chExt cx="3990476" cy="288230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26320" y="3471208"/>
              <a:ext cx="3982738" cy="2263653"/>
              <a:chOff x="1326320" y="3471208"/>
              <a:chExt cx="3982738" cy="226365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26320" y="3471208"/>
                <a:ext cx="3982738" cy="226365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021226" y="5276001"/>
              <a:ext cx="2146001" cy="1068627"/>
              <a:chOff x="3021226" y="5276001"/>
              <a:chExt cx="2146001" cy="106862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730158" y="5448243"/>
                <a:ext cx="235657" cy="763434"/>
                <a:chOff x="3730158" y="5448243"/>
                <a:chExt cx="235657" cy="763434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600000">
                  <a:off x="3730158" y="5448243"/>
                  <a:ext cx="235657" cy="76343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4040145" y="5498593"/>
                <a:ext cx="474205" cy="630726"/>
                <a:chOff x="4040145" y="5498593"/>
                <a:chExt cx="474205" cy="630726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720000">
                  <a:off x="4040145" y="5498593"/>
                  <a:ext cx="474205" cy="630726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4577605" y="5409824"/>
                <a:ext cx="524577" cy="795055"/>
                <a:chOff x="4577605" y="5409824"/>
                <a:chExt cx="524577" cy="795055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600000">
                  <a:off x="4577605" y="5409824"/>
                  <a:ext cx="524577" cy="79505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3094685" y="5317033"/>
                <a:ext cx="602237" cy="986562"/>
                <a:chOff x="3094685" y="5317033"/>
                <a:chExt cx="602237" cy="986562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540000">
                  <a:off x="3094685" y="5317033"/>
                  <a:ext cx="602237" cy="9865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12711776" y="3104762"/>
            <a:ext cx="4242286" cy="4071313"/>
            <a:chOff x="12711776" y="3104762"/>
            <a:chExt cx="4242286" cy="407131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11776" y="3104762"/>
              <a:ext cx="4242286" cy="407131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25250" y="464126"/>
            <a:ext cx="7328541" cy="57000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98257" y="1757733"/>
            <a:ext cx="2224190" cy="11623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64375"/>
            <a:ext cx="16733333" cy="35714"/>
            <a:chOff x="766269" y="464375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64375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10070"/>
            <a:ext cx="5453553" cy="779093"/>
            <a:chOff x="6415299" y="310070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10070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5727" y="473650"/>
            <a:ext cx="7328541" cy="5700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29707" y="3095636"/>
            <a:ext cx="10922085" cy="1584908"/>
            <a:chOff x="4729707" y="3095636"/>
            <a:chExt cx="10922085" cy="15849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9707" y="3095636"/>
              <a:ext cx="10922085" cy="15849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29707" y="5385380"/>
            <a:ext cx="10922085" cy="3595018"/>
            <a:chOff x="4729707" y="5385380"/>
            <a:chExt cx="10922085" cy="35950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29707" y="5385380"/>
              <a:ext cx="10922085" cy="35950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9503" y="3308038"/>
            <a:ext cx="1958150" cy="13475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85546" y="6744951"/>
            <a:ext cx="1983807" cy="13475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98257" y="1757733"/>
            <a:ext cx="2224190" cy="11623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64375"/>
            <a:ext cx="16733333" cy="35714"/>
            <a:chOff x="766269" y="464375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64375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10070"/>
            <a:ext cx="5453553" cy="779093"/>
            <a:chOff x="6415299" y="310070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10070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4629" y="2830330"/>
            <a:ext cx="6341596" cy="4969086"/>
            <a:chOff x="1094629" y="2830330"/>
            <a:chExt cx="6341596" cy="49690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629" y="2830330"/>
              <a:ext cx="6341596" cy="4969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9713" y="7981371"/>
            <a:ext cx="6171429" cy="1268361"/>
            <a:chOff x="1179713" y="7981371"/>
            <a:chExt cx="6171429" cy="12683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9713" y="7981371"/>
              <a:ext cx="6171429" cy="12683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15991" y="4007898"/>
            <a:ext cx="9810822" cy="3915328"/>
            <a:chOff x="7715991" y="4007898"/>
            <a:chExt cx="9810822" cy="39153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5991" y="4007898"/>
              <a:ext cx="9810822" cy="39153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15727" y="473650"/>
            <a:ext cx="7328541" cy="5700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98257" y="1757733"/>
            <a:ext cx="2224190" cy="11623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64375"/>
            <a:ext cx="16733333" cy="35714"/>
            <a:chOff x="766269" y="464375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64375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10070"/>
            <a:ext cx="5453553" cy="779093"/>
            <a:chOff x="6415299" y="310070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10070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5727" y="473650"/>
            <a:ext cx="7328541" cy="5700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9568" y="2716419"/>
            <a:ext cx="7638802" cy="5697395"/>
            <a:chOff x="1009568" y="2716419"/>
            <a:chExt cx="7638802" cy="56973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568" y="2716419"/>
              <a:ext cx="7638802" cy="5697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7704" y="2687739"/>
            <a:ext cx="7857171" cy="5726075"/>
            <a:chOff x="9527704" y="2687739"/>
            <a:chExt cx="7857171" cy="57260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7704" y="2687739"/>
              <a:ext cx="7857171" cy="572607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98257" y="1757733"/>
            <a:ext cx="2224190" cy="11623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68077" y="8382184"/>
            <a:ext cx="4494272" cy="13326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48214" y="8332741"/>
            <a:ext cx="4494272" cy="13326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64375"/>
            <a:ext cx="16733333" cy="35714"/>
            <a:chOff x="766269" y="464375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64375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10070"/>
            <a:ext cx="5453553" cy="779093"/>
            <a:chOff x="6415299" y="310070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10070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6307" y="7826919"/>
            <a:ext cx="18239386" cy="16325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74706" y="4502967"/>
            <a:ext cx="703571" cy="931388"/>
            <a:chOff x="6474706" y="4502967"/>
            <a:chExt cx="703571" cy="9313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4706" y="4502967"/>
              <a:ext cx="703571" cy="9313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97072" y="3142857"/>
            <a:ext cx="3959240" cy="3898484"/>
            <a:chOff x="7697072" y="3142857"/>
            <a:chExt cx="3959240" cy="38984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97072" y="3142857"/>
              <a:ext cx="3959240" cy="3898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82768" y="4512491"/>
            <a:ext cx="703571" cy="931388"/>
            <a:chOff x="12182768" y="4512491"/>
            <a:chExt cx="703571" cy="9313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2768" y="4512491"/>
              <a:ext cx="703571" cy="9313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80079" y="3668290"/>
            <a:ext cx="3057143" cy="2847619"/>
            <a:chOff x="13580079" y="3668290"/>
            <a:chExt cx="3057143" cy="284761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580079" y="3668290"/>
              <a:ext cx="3051150" cy="2842779"/>
              <a:chOff x="13580079" y="3668290"/>
              <a:chExt cx="3051150" cy="284277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80079" y="3668290"/>
                <a:ext cx="3051150" cy="284277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291967" y="4212825"/>
              <a:ext cx="1257494" cy="1103459"/>
              <a:chOff x="14291967" y="4212825"/>
              <a:chExt cx="1257494" cy="110345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91967" y="4212825"/>
                <a:ext cx="1257494" cy="110345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15727" y="473650"/>
            <a:ext cx="7328541" cy="57000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17031" y="3142857"/>
            <a:ext cx="4072853" cy="3908708"/>
            <a:chOff x="1917031" y="3142857"/>
            <a:chExt cx="4072853" cy="39087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7031" y="3142857"/>
              <a:ext cx="4072853" cy="390870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98257" y="1757733"/>
            <a:ext cx="2224190" cy="11623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457490"/>
            <a:ext cx="16735821" cy="35714"/>
            <a:chOff x="771170" y="9457490"/>
            <a:chExt cx="16735821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457490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170" y="2170009"/>
            <a:ext cx="16735821" cy="35714"/>
            <a:chOff x="771170" y="2170009"/>
            <a:chExt cx="1673582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2170009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384" y="5835551"/>
            <a:ext cx="16006946" cy="15534"/>
            <a:chOff x="1139384" y="5835551"/>
            <a:chExt cx="16006946" cy="155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384" y="5835551"/>
              <a:ext cx="16006946" cy="155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95" y="238712"/>
            <a:ext cx="4570085" cy="29347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3776" y="2293325"/>
            <a:ext cx="4374546" cy="13644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2195" y="3467543"/>
            <a:ext cx="3169660" cy="13764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193" y="4680362"/>
            <a:ext cx="3198413" cy="13770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2194" y="5940686"/>
            <a:ext cx="2764213" cy="13707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0474" y="7147029"/>
            <a:ext cx="4657536" cy="13770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6269" y="550089"/>
            <a:ext cx="16733333" cy="35714"/>
            <a:chOff x="766269" y="550089"/>
            <a:chExt cx="16733333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269" y="550089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97593" y="395785"/>
            <a:ext cx="6088966" cy="779093"/>
            <a:chOff x="6097593" y="395785"/>
            <a:chExt cx="6088966" cy="7790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7593" y="395785"/>
              <a:ext cx="6088966" cy="7790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8908" y="3405931"/>
            <a:ext cx="16006946" cy="15534"/>
            <a:chOff x="1148908" y="3405931"/>
            <a:chExt cx="16006946" cy="155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908" y="3405931"/>
              <a:ext cx="16006946" cy="155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384" y="4605843"/>
            <a:ext cx="16006946" cy="15534"/>
            <a:chOff x="1139384" y="4605843"/>
            <a:chExt cx="16006946" cy="155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384" y="4605843"/>
              <a:ext cx="16006946" cy="155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9869" y="7037560"/>
            <a:ext cx="16006946" cy="15534"/>
            <a:chOff x="1149869" y="7037560"/>
            <a:chExt cx="16006946" cy="155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869" y="7037560"/>
              <a:ext cx="16006946" cy="155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1324" y="8253065"/>
            <a:ext cx="16006946" cy="15534"/>
            <a:chOff x="1181324" y="8253065"/>
            <a:chExt cx="16006946" cy="155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324" y="8253065"/>
              <a:ext cx="16006946" cy="1553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21612" y="70695"/>
            <a:ext cx="2687612" cy="6496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4280" y="8331162"/>
            <a:ext cx="5744279" cy="137073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25250" y="540316"/>
            <a:ext cx="7328541" cy="5700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64375"/>
            <a:ext cx="16733333" cy="35714"/>
            <a:chOff x="766269" y="464375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64375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10070"/>
            <a:ext cx="5453553" cy="779093"/>
            <a:chOff x="6415299" y="310070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10070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5727" y="473650"/>
            <a:ext cx="7328541" cy="5700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518" y="2729731"/>
            <a:ext cx="7691863" cy="5744307"/>
            <a:chOff x="1139518" y="2729731"/>
            <a:chExt cx="7691863" cy="57443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518" y="2729731"/>
              <a:ext cx="7691863" cy="57443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25628" y="2729731"/>
            <a:ext cx="7897979" cy="5744307"/>
            <a:chOff x="9225628" y="2729731"/>
            <a:chExt cx="7897979" cy="57443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5628" y="2729731"/>
              <a:ext cx="7897979" cy="57443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98257" y="1776781"/>
            <a:ext cx="2224190" cy="11623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6646" y="8382180"/>
            <a:ext cx="4494272" cy="13872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50494" y="8399475"/>
            <a:ext cx="4494272" cy="13872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511994"/>
            <a:ext cx="16733333" cy="35714"/>
            <a:chOff x="766269" y="511994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511994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57689"/>
            <a:ext cx="5453553" cy="779093"/>
            <a:chOff x="6415299" y="357689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57689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3481" y="3166606"/>
            <a:ext cx="9219972" cy="17317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23740" y="4961463"/>
            <a:ext cx="6397175" cy="3198588"/>
            <a:chOff x="2323740" y="4961463"/>
            <a:chExt cx="6397175" cy="31985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3740" y="4961463"/>
              <a:ext cx="6397175" cy="31985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9907" y="6028667"/>
            <a:ext cx="729308" cy="965458"/>
            <a:chOff x="9399907" y="6028667"/>
            <a:chExt cx="729308" cy="965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9907" y="6028667"/>
              <a:ext cx="729308" cy="965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26463" y="4457981"/>
            <a:ext cx="5057143" cy="4209524"/>
            <a:chOff x="10926463" y="4457981"/>
            <a:chExt cx="5057143" cy="42095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926463" y="4457981"/>
              <a:ext cx="5049858" cy="4201691"/>
              <a:chOff x="10926463" y="4457981"/>
              <a:chExt cx="5049858" cy="420169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926463" y="4457981"/>
                <a:ext cx="5049858" cy="420169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115950" y="6690238"/>
              <a:ext cx="1213143" cy="549072"/>
              <a:chOff x="11115950" y="6690238"/>
              <a:chExt cx="1213143" cy="54907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3720000">
                <a:off x="11115950" y="6690238"/>
                <a:ext cx="1213143" cy="54907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888515" y="5732285"/>
              <a:ext cx="704870" cy="549072"/>
              <a:chOff x="11888515" y="5732285"/>
              <a:chExt cx="704870" cy="54907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3720000">
                <a:off x="11888515" y="5732285"/>
                <a:ext cx="704870" cy="5490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330002" y="5077954"/>
              <a:ext cx="532213" cy="549072"/>
              <a:chOff x="12330002" y="5077954"/>
              <a:chExt cx="532213" cy="54907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720000">
                <a:off x="12330002" y="5077954"/>
                <a:ext cx="532213" cy="54907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40934" y="6685664"/>
              <a:ext cx="1213143" cy="549072"/>
              <a:chOff x="14640934" y="6685664"/>
              <a:chExt cx="1213143" cy="54907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7140000">
                <a:off x="14640934" y="6685664"/>
                <a:ext cx="1213143" cy="54907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381581" y="5729244"/>
              <a:ext cx="694997" cy="549072"/>
              <a:chOff x="14381581" y="5729244"/>
              <a:chExt cx="694997" cy="54907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7140000">
                <a:off x="14381581" y="5729244"/>
                <a:ext cx="694997" cy="54907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102156" y="5089392"/>
              <a:ext cx="545696" cy="549072"/>
              <a:chOff x="14102156" y="5089392"/>
              <a:chExt cx="545696" cy="54907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7140000">
                <a:off x="14102156" y="5089392"/>
                <a:ext cx="545696" cy="549072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15727" y="530792"/>
            <a:ext cx="7328541" cy="57000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98237" y="1750553"/>
            <a:ext cx="2223999" cy="11552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511994"/>
            <a:ext cx="16733333" cy="35714"/>
            <a:chOff x="766269" y="511994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511994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57689"/>
            <a:ext cx="5453553" cy="779093"/>
            <a:chOff x="6415299" y="357689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57689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15727" y="521269"/>
            <a:ext cx="7328541" cy="5700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12" y="2847978"/>
            <a:ext cx="7740168" cy="5756446"/>
            <a:chOff x="1254112" y="2847978"/>
            <a:chExt cx="7740168" cy="57564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4112" y="2847978"/>
              <a:ext cx="7740168" cy="57564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6667" y="2835918"/>
            <a:ext cx="7715836" cy="5768506"/>
            <a:chOff x="9266667" y="2835918"/>
            <a:chExt cx="7715836" cy="57685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6667" y="2835918"/>
              <a:ext cx="7715836" cy="576850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98237" y="1750553"/>
            <a:ext cx="2223999" cy="11552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3101" y="8624264"/>
            <a:ext cx="3624504" cy="10682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0951" y="8654715"/>
            <a:ext cx="5427600" cy="10705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0878" y="935106"/>
            <a:ext cx="8917604" cy="17556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497" y="2776369"/>
            <a:ext cx="7715473" cy="5750438"/>
            <a:chOff x="1278497" y="2776369"/>
            <a:chExt cx="7715473" cy="57504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8497" y="2776369"/>
              <a:ext cx="7715473" cy="57504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73622" y="2776369"/>
            <a:ext cx="7671598" cy="5744666"/>
            <a:chOff x="9273622" y="2776369"/>
            <a:chExt cx="7671598" cy="57446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3622" y="2776369"/>
              <a:ext cx="7671598" cy="57446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8237" y="1750553"/>
            <a:ext cx="2223999" cy="11552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6269" y="511994"/>
            <a:ext cx="16733333" cy="35714"/>
            <a:chOff x="766269" y="511994"/>
            <a:chExt cx="16733333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269" y="511994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15299" y="357689"/>
            <a:ext cx="5453553" cy="779093"/>
            <a:chOff x="6415299" y="357689"/>
            <a:chExt cx="5453553" cy="7790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5299" y="357689"/>
              <a:ext cx="5453553" cy="7790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15727" y="521269"/>
            <a:ext cx="7328541" cy="57000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6269" y="388184"/>
            <a:ext cx="16733333" cy="35714"/>
            <a:chOff x="766269" y="388184"/>
            <a:chExt cx="1673333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269" y="388184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5299" y="233880"/>
            <a:ext cx="5453553" cy="779093"/>
            <a:chOff x="6415299" y="233880"/>
            <a:chExt cx="5453553" cy="7790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5299" y="233880"/>
              <a:ext cx="5453553" cy="779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2019" y="4299005"/>
            <a:ext cx="312272" cy="312272"/>
            <a:chOff x="2512019" y="4299005"/>
            <a:chExt cx="312272" cy="3122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2019" y="4299005"/>
              <a:ext cx="312272" cy="3122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54399" y="6198566"/>
            <a:ext cx="300360" cy="300360"/>
            <a:chOff x="7854399" y="6198566"/>
            <a:chExt cx="300360" cy="3003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4399" y="6198566"/>
              <a:ext cx="300360" cy="3003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74760" y="3988054"/>
            <a:ext cx="312272" cy="312272"/>
            <a:chOff x="9274760" y="3988054"/>
            <a:chExt cx="312272" cy="3122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4760" y="3988054"/>
              <a:ext cx="312272" cy="3122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9883" y="6515653"/>
            <a:ext cx="300360" cy="300360"/>
            <a:chOff x="16639883" y="6515653"/>
            <a:chExt cx="300360" cy="3003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39883" y="6515653"/>
              <a:ext cx="300360" cy="3003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59707" y="-53115"/>
            <a:ext cx="2687612" cy="6496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4664" y="1853254"/>
            <a:ext cx="3078352" cy="11243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25250" y="397459"/>
            <a:ext cx="7328541" cy="5700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6682" y="4012586"/>
            <a:ext cx="8332883" cy="347642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0764" y="7317106"/>
            <a:ext cx="5049649" cy="8794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44018" y="3774089"/>
            <a:ext cx="8347271" cy="41412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82362" y="7506716"/>
            <a:ext cx="2248352" cy="6868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96487" y="909716"/>
            <a:ext cx="9135413" cy="17519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1170" y="2589057"/>
            <a:ext cx="16735821" cy="35714"/>
            <a:chOff x="771170" y="2589057"/>
            <a:chExt cx="16735821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170" y="2589057"/>
              <a:ext cx="16735821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0285" y="4304990"/>
            <a:ext cx="7195335" cy="21405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6038" y="6117838"/>
            <a:ext cx="7605040" cy="21405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9210" y="2590795"/>
            <a:ext cx="12496917" cy="21697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6487" y="909716"/>
            <a:ext cx="9135413" cy="17519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170" y="2150962"/>
            <a:ext cx="16735821" cy="35714"/>
            <a:chOff x="771170" y="2150962"/>
            <a:chExt cx="16735821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170" y="2150962"/>
              <a:ext cx="16735821" cy="3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4602" y="7793488"/>
            <a:ext cx="4375812" cy="21405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6269" y="511994"/>
            <a:ext cx="16733333" cy="35714"/>
            <a:chOff x="766269" y="511994"/>
            <a:chExt cx="16733333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269" y="511994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15299" y="357689"/>
            <a:ext cx="5453553" cy="779093"/>
            <a:chOff x="6415299" y="357689"/>
            <a:chExt cx="5453553" cy="7790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5299" y="357689"/>
              <a:ext cx="5453553" cy="7790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15727" y="521269"/>
            <a:ext cx="7328541" cy="57000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5286" y="9513351"/>
            <a:ext cx="16735821" cy="15534"/>
            <a:chOff x="805286" y="9513351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286" y="9513351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92946"/>
            <a:ext cx="16733333" cy="35714"/>
            <a:chOff x="766269" y="492946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92946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38642"/>
            <a:ext cx="5453553" cy="779093"/>
            <a:chOff x="6415299" y="338642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38642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639" y="2794004"/>
            <a:ext cx="8188218" cy="4600755"/>
            <a:chOff x="954639" y="2794004"/>
            <a:chExt cx="8188218" cy="46007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39" y="2794004"/>
              <a:ext cx="8188218" cy="46007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68136" y="2794004"/>
            <a:ext cx="8073950" cy="4692983"/>
            <a:chOff x="9368136" y="2794004"/>
            <a:chExt cx="8073950" cy="46929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8136" y="2794004"/>
              <a:ext cx="8073950" cy="469298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2991" y="7203696"/>
            <a:ext cx="4525122" cy="13617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23277" y="7262972"/>
            <a:ext cx="4533351" cy="13617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58398" y="7887994"/>
            <a:ext cx="4359656" cy="18752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83046" y="7876622"/>
            <a:ext cx="4484094" cy="136173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43038" y="8143858"/>
            <a:ext cx="3071427" cy="13617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70392" y="8388352"/>
            <a:ext cx="4487056" cy="13617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25250" y="502221"/>
            <a:ext cx="7328541" cy="57000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96487" y="900192"/>
            <a:ext cx="9135413" cy="17519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16371" y="1786590"/>
            <a:ext cx="2974981" cy="11243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64375"/>
            <a:ext cx="16733333" cy="35714"/>
            <a:chOff x="766269" y="464375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64375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10070"/>
            <a:ext cx="5453553" cy="779093"/>
            <a:chOff x="6415299" y="310070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10070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01919" y="2724589"/>
            <a:ext cx="7846714" cy="5944363"/>
            <a:chOff x="9401919" y="2724589"/>
            <a:chExt cx="7846714" cy="59443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1919" y="2724589"/>
              <a:ext cx="7846714" cy="59443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9611" y="2724589"/>
            <a:ext cx="7884365" cy="5944363"/>
            <a:chOff x="1009611" y="2724589"/>
            <a:chExt cx="7884365" cy="59443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611" y="2724589"/>
              <a:ext cx="7884365" cy="594436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5727" y="483173"/>
            <a:ext cx="7328541" cy="5700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60082" y="8628531"/>
            <a:ext cx="6347372" cy="10491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2682" y="8628531"/>
            <a:ext cx="6347372" cy="10491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96487" y="900192"/>
            <a:ext cx="9135413" cy="17519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74990" y="1747124"/>
            <a:ext cx="3445257" cy="11623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64375"/>
            <a:ext cx="16733333" cy="35714"/>
            <a:chOff x="766269" y="464375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464375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10070"/>
            <a:ext cx="5453553" cy="779093"/>
            <a:chOff x="6415299" y="310070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10070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49587" y="3253786"/>
            <a:ext cx="3652456" cy="3549570"/>
            <a:chOff x="2449587" y="3253786"/>
            <a:chExt cx="3652456" cy="3549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9587" y="3253786"/>
              <a:ext cx="3652456" cy="3549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18302" y="3273834"/>
            <a:ext cx="3238889" cy="3658039"/>
            <a:chOff x="12718302" y="3273834"/>
            <a:chExt cx="3238889" cy="36580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8302" y="3273834"/>
              <a:ext cx="3238889" cy="36580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16171" y="2948487"/>
            <a:ext cx="4095238" cy="4453751"/>
            <a:chOff x="7416171" y="2948487"/>
            <a:chExt cx="4095238" cy="445375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16171" y="3316523"/>
              <a:ext cx="3923145" cy="4081656"/>
              <a:chOff x="7416171" y="3316523"/>
              <a:chExt cx="3923145" cy="408165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16171" y="3316523"/>
                <a:ext cx="3923145" cy="408165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416171" y="2948487"/>
              <a:ext cx="4094701" cy="523976"/>
              <a:chOff x="7416171" y="2948487"/>
              <a:chExt cx="4094701" cy="5239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16171" y="2948487"/>
                <a:ext cx="4094701" cy="5239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454572" y="4453843"/>
            <a:ext cx="842279" cy="1115009"/>
            <a:chOff x="6454572" y="4453843"/>
            <a:chExt cx="842279" cy="11150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4572" y="4453843"/>
              <a:ext cx="842279" cy="11150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88645" y="4444319"/>
            <a:ext cx="842279" cy="1115009"/>
            <a:chOff x="11488645" y="4444319"/>
            <a:chExt cx="842279" cy="11150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8645" y="4444319"/>
              <a:ext cx="842279" cy="111500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15727" y="483173"/>
            <a:ext cx="7328541" cy="57000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96487" y="900192"/>
            <a:ext cx="9135413" cy="17519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1170" y="2503343"/>
            <a:ext cx="16735821" cy="35714"/>
            <a:chOff x="771170" y="2503343"/>
            <a:chExt cx="16735821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1170" y="2503343"/>
              <a:ext cx="16735821" cy="357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74990" y="1747124"/>
            <a:ext cx="3445257" cy="11623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4106" y="7424661"/>
            <a:ext cx="14218397" cy="18971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269" y="464375"/>
            <a:ext cx="16733333" cy="35714"/>
            <a:chOff x="766269" y="464375"/>
            <a:chExt cx="1673333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269" y="464375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5299" y="310070"/>
            <a:ext cx="5453553" cy="779093"/>
            <a:chOff x="6415299" y="310070"/>
            <a:chExt cx="5453553" cy="779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5299" y="310070"/>
              <a:ext cx="5453553" cy="779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4947" y="2121060"/>
            <a:ext cx="16735821" cy="15534"/>
            <a:chOff x="774947" y="2121060"/>
            <a:chExt cx="16735821" cy="155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947" y="2121060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8359" y="2403564"/>
            <a:ext cx="9050813" cy="6876913"/>
            <a:chOff x="1658359" y="2403564"/>
            <a:chExt cx="9050813" cy="6876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8359" y="2403564"/>
              <a:ext cx="9050813" cy="68769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33098" y="931610"/>
            <a:ext cx="6701414" cy="17556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15727" y="483173"/>
            <a:ext cx="7328541" cy="570008"/>
          </a:xfrm>
          <a:prstGeom prst="rect">
            <a:avLst/>
          </a:prstGeom>
        </p:spPr>
      </p:pic>
      <p:pic>
        <p:nvPicPr>
          <p:cNvPr id="2" name="야야아아아룽">
            <a:hlinkClick r:id="" action="ppaction://media"/>
            <a:extLst>
              <a:ext uri="{FF2B5EF4-FFF2-40B4-BE49-F238E27FC236}">
                <a16:creationId xmlns:a16="http://schemas.microsoft.com/office/drawing/2014/main" id="{234B5089-2A59-7D04-29B1-EE88A0819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82399" y="2380840"/>
            <a:ext cx="5047241" cy="6861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29887" y="944630"/>
            <a:ext cx="5453061" cy="17556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4947" y="2611607"/>
            <a:ext cx="16735821" cy="15534"/>
            <a:chOff x="774947" y="2611607"/>
            <a:chExt cx="16735821" cy="155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947" y="2611607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6269" y="502470"/>
            <a:ext cx="16733333" cy="35714"/>
            <a:chOff x="766269" y="502470"/>
            <a:chExt cx="16733333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269" y="502470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15299" y="348165"/>
            <a:ext cx="5453553" cy="779093"/>
            <a:chOff x="6415299" y="348165"/>
            <a:chExt cx="5453553" cy="7790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5299" y="348165"/>
              <a:ext cx="5453553" cy="779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75553" y="3034643"/>
            <a:ext cx="2909476" cy="2949552"/>
            <a:chOff x="1975553" y="3034643"/>
            <a:chExt cx="2909476" cy="29495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5553" y="3034643"/>
              <a:ext cx="2909476" cy="29495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82819" y="3116001"/>
            <a:ext cx="3247265" cy="3049075"/>
            <a:chOff x="7582819" y="3116001"/>
            <a:chExt cx="3247265" cy="30490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2819" y="3116001"/>
              <a:ext cx="3247265" cy="30490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42304" y="3034643"/>
            <a:ext cx="3266858" cy="3045505"/>
            <a:chOff x="13242304" y="3034643"/>
            <a:chExt cx="3266858" cy="30455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42304" y="3034643"/>
              <a:ext cx="3266858" cy="30455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60962" y="1814638"/>
            <a:ext cx="6363962" cy="11503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0484" y="6072726"/>
            <a:ext cx="3523250" cy="20657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60032" y="5994521"/>
            <a:ext cx="3564859" cy="21319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79745" y="6132084"/>
            <a:ext cx="3872164" cy="213195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4764" y="7919082"/>
            <a:ext cx="4713648" cy="14131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75860" y="7912182"/>
            <a:ext cx="4809735" cy="13785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04548" y="7897735"/>
            <a:ext cx="5022430" cy="141314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25250" y="492697"/>
            <a:ext cx="7328541" cy="5700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12088" y="70695"/>
            <a:ext cx="2687612" cy="6496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6269" y="492946"/>
            <a:ext cx="16733333" cy="35714"/>
            <a:chOff x="766269" y="492946"/>
            <a:chExt cx="1673333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269" y="492946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5299" y="338642"/>
            <a:ext cx="5453553" cy="779093"/>
            <a:chOff x="6415299" y="338642"/>
            <a:chExt cx="5453553" cy="7790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5299" y="338642"/>
              <a:ext cx="5453553" cy="779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947" y="2187726"/>
            <a:ext cx="16735821" cy="15534"/>
            <a:chOff x="774947" y="2187726"/>
            <a:chExt cx="16735821" cy="155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947" y="2187726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8238" y="4254081"/>
            <a:ext cx="2763550" cy="2329571"/>
            <a:chOff x="13788238" y="4254081"/>
            <a:chExt cx="2763550" cy="2329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88238" y="4254081"/>
              <a:ext cx="2763550" cy="2329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3110" y="4102305"/>
            <a:ext cx="2914732" cy="2481346"/>
            <a:chOff x="7733110" y="4102305"/>
            <a:chExt cx="2914732" cy="24813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3110" y="4102305"/>
              <a:ext cx="2914732" cy="24813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2995" y="3673688"/>
            <a:ext cx="3285635" cy="3070996"/>
            <a:chOff x="1472995" y="3673688"/>
            <a:chExt cx="3285635" cy="30709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2995" y="3673688"/>
              <a:ext cx="3285635" cy="30709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59707" y="23076"/>
            <a:ext cx="2687612" cy="6496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088" y="6847846"/>
            <a:ext cx="5719317" cy="252203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44783" y="6814156"/>
            <a:ext cx="6447660" cy="19110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9963" y="6847846"/>
            <a:ext cx="9399194" cy="25220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87154" y="959801"/>
            <a:ext cx="13175899" cy="17410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78184" y="3139218"/>
            <a:ext cx="1256210" cy="534471"/>
            <a:chOff x="2478184" y="3139218"/>
            <a:chExt cx="1256210" cy="53447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478184" y="3150805"/>
              <a:ext cx="497662" cy="449820"/>
              <a:chOff x="2478184" y="3150805"/>
              <a:chExt cx="497662" cy="44982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78184" y="3150805"/>
                <a:ext cx="497662" cy="44982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36802" y="2972761"/>
              <a:ext cx="1261105" cy="9755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05983" y="3139218"/>
            <a:ext cx="1223139" cy="534471"/>
            <a:chOff x="8505983" y="3139218"/>
            <a:chExt cx="1223139" cy="5344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505983" y="3158265"/>
              <a:ext cx="497662" cy="449820"/>
              <a:chOff x="8505983" y="3158265"/>
              <a:chExt cx="497662" cy="44982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05983" y="3158265"/>
                <a:ext cx="497662" cy="44982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56407" y="2972761"/>
              <a:ext cx="1236000" cy="9755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58442" y="3139218"/>
            <a:ext cx="1223142" cy="534471"/>
            <a:chOff x="14558442" y="3139218"/>
            <a:chExt cx="1223142" cy="5344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558442" y="3158264"/>
              <a:ext cx="497662" cy="449820"/>
              <a:chOff x="14558442" y="3158264"/>
              <a:chExt cx="497662" cy="44982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558442" y="3158264"/>
                <a:ext cx="497662" cy="44982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08869" y="2972761"/>
              <a:ext cx="1236000" cy="97556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15727" y="492697"/>
            <a:ext cx="7328541" cy="57000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9447" y="1643112"/>
            <a:ext cx="16486821" cy="21070"/>
            <a:chOff x="899447" y="1643112"/>
            <a:chExt cx="16486821" cy="210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447" y="1643112"/>
              <a:ext cx="16486821" cy="210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9131" y="9050628"/>
            <a:ext cx="16487453" cy="35714"/>
            <a:chOff x="899131" y="9050628"/>
            <a:chExt cx="1648745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31" y="9050628"/>
              <a:ext cx="1648745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9447" y="1521504"/>
            <a:ext cx="16485714" cy="35714"/>
            <a:chOff x="899447" y="1521504"/>
            <a:chExt cx="1648571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447" y="1521504"/>
              <a:ext cx="1648571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0079" y="502470"/>
            <a:ext cx="16485714" cy="35714"/>
            <a:chOff x="890079" y="502470"/>
            <a:chExt cx="16485714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079" y="502470"/>
              <a:ext cx="16485714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3873" y="9228568"/>
            <a:ext cx="5662888" cy="8776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97593" y="348165"/>
            <a:ext cx="6088966" cy="779093"/>
            <a:chOff x="6097593" y="348165"/>
            <a:chExt cx="6088966" cy="779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7593" y="348165"/>
              <a:ext cx="6088966" cy="7790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04180" y="3182370"/>
            <a:ext cx="9658782" cy="54948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25250" y="498271"/>
            <a:ext cx="7328541" cy="5700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9131" y="9050628"/>
            <a:ext cx="16487453" cy="35714"/>
            <a:chOff x="899131" y="9050628"/>
            <a:chExt cx="1648745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131" y="9050628"/>
              <a:ext cx="16487453" cy="3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3873" y="9228568"/>
            <a:ext cx="5662888" cy="8776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93467" y="2174860"/>
            <a:ext cx="9098781" cy="4748034"/>
            <a:chOff x="4593467" y="2174860"/>
            <a:chExt cx="9098781" cy="474803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33657" y="2458641"/>
              <a:ext cx="1975451" cy="4357340"/>
              <a:chOff x="8833657" y="2458641"/>
              <a:chExt cx="1975451" cy="43573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33657" y="2458641"/>
                <a:ext cx="1975451" cy="43573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593467" y="2174860"/>
              <a:ext cx="9098781" cy="4748034"/>
              <a:chOff x="4593467" y="2174860"/>
              <a:chExt cx="9098781" cy="474803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93467" y="2174860"/>
                <a:ext cx="9098781" cy="4748034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1521" y="6802374"/>
            <a:ext cx="5939191" cy="2440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9447" y="1643112"/>
            <a:ext cx="16486821" cy="21070"/>
            <a:chOff x="899447" y="1643112"/>
            <a:chExt cx="16486821" cy="210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447" y="1643112"/>
              <a:ext cx="16486821" cy="210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9447" y="1521504"/>
            <a:ext cx="16485714" cy="35714"/>
            <a:chOff x="899447" y="1521504"/>
            <a:chExt cx="16485714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447" y="1521504"/>
              <a:ext cx="16485714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0079" y="502470"/>
            <a:ext cx="16485714" cy="35714"/>
            <a:chOff x="890079" y="502470"/>
            <a:chExt cx="16485714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079" y="502470"/>
              <a:ext cx="1648571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97593" y="348165"/>
            <a:ext cx="6088966" cy="779093"/>
            <a:chOff x="6097593" y="348165"/>
            <a:chExt cx="6088966" cy="7790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7593" y="348165"/>
              <a:ext cx="6088966" cy="7790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25250" y="498271"/>
            <a:ext cx="7328541" cy="5700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6269" y="359613"/>
            <a:ext cx="16733333" cy="35714"/>
            <a:chOff x="766269" y="359613"/>
            <a:chExt cx="1673333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269" y="359613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5299" y="205308"/>
            <a:ext cx="5453553" cy="779093"/>
            <a:chOff x="6415299" y="205308"/>
            <a:chExt cx="5453553" cy="7790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5299" y="205308"/>
              <a:ext cx="5453553" cy="779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947" y="2416298"/>
            <a:ext cx="16735821" cy="15534"/>
            <a:chOff x="774947" y="2416298"/>
            <a:chExt cx="16735821" cy="155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947" y="2416298"/>
              <a:ext cx="16735821" cy="155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9707" y="-53115"/>
            <a:ext cx="2687612" cy="649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5250" y="368888"/>
            <a:ext cx="7328541" cy="5700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7620" y="1695671"/>
            <a:ext cx="6157210" cy="1111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6678" y="2773571"/>
            <a:ext cx="7580952" cy="7291772"/>
            <a:chOff x="1076678" y="2773571"/>
            <a:chExt cx="7580952" cy="7291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2796" y="9490216"/>
              <a:ext cx="2771184" cy="103607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76678" y="4170758"/>
              <a:ext cx="7578717" cy="4314504"/>
              <a:chOff x="1076678" y="4170758"/>
              <a:chExt cx="7578717" cy="431450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678" y="4170758"/>
                <a:ext cx="7578717" cy="431450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8676" y="5458468"/>
              <a:ext cx="1817210" cy="77535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71943" y="3633952"/>
              <a:ext cx="1809190" cy="77535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0048" y="5669210"/>
              <a:ext cx="1815990" cy="77535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2290" y="8565885"/>
              <a:ext cx="2714190" cy="153153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06794" y="8645172"/>
              <a:ext cx="2776114" cy="114779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85852" y="8640725"/>
              <a:ext cx="2055676" cy="115669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22314" y="2558209"/>
              <a:ext cx="5863430" cy="12018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47066" y="3496880"/>
            <a:ext cx="8961778" cy="6568464"/>
            <a:chOff x="8847066" y="3496880"/>
            <a:chExt cx="8961778" cy="65684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521496" y="4728146"/>
              <a:ext cx="4186313" cy="4119758"/>
              <a:chOff x="9521496" y="4728146"/>
              <a:chExt cx="4186313" cy="411975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2300000">
                <a:off x="9521496" y="4728146"/>
                <a:ext cx="4186313" cy="411975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307873" y="3496880"/>
              <a:ext cx="2608894" cy="2084073"/>
              <a:chOff x="14307873" y="3496880"/>
              <a:chExt cx="2608894" cy="208407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307873" y="3496880"/>
                <a:ext cx="2608894" cy="20840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407746" y="5511109"/>
              <a:ext cx="4205611" cy="2239346"/>
              <a:chOff x="13407746" y="5511109"/>
              <a:chExt cx="4205611" cy="223934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407746" y="5511109"/>
                <a:ext cx="4205611" cy="223934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67964" y="6454127"/>
              <a:ext cx="4880952" cy="129502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02614" y="5323988"/>
              <a:ext cx="2839819" cy="211632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43062" y="9490216"/>
              <a:ext cx="5363545" cy="103607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72510" y="6077194"/>
              <a:ext cx="2424073" cy="171388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33585" y="763679"/>
            <a:ext cx="5453061" cy="17556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6269" y="359613"/>
            <a:ext cx="16733333" cy="35714"/>
            <a:chOff x="766269" y="359613"/>
            <a:chExt cx="1673333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269" y="359613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5299" y="205308"/>
            <a:ext cx="5453553" cy="779093"/>
            <a:chOff x="6415299" y="205308"/>
            <a:chExt cx="5453553" cy="7790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5299" y="205308"/>
              <a:ext cx="5453553" cy="779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947" y="2435345"/>
            <a:ext cx="16735821" cy="15534"/>
            <a:chOff x="774947" y="2435345"/>
            <a:chExt cx="16735821" cy="155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947" y="2435345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95182" y="2682061"/>
            <a:ext cx="12678274" cy="6637386"/>
            <a:chOff x="2895182" y="2682061"/>
            <a:chExt cx="12678274" cy="66373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5182" y="2682061"/>
              <a:ext cx="12678274" cy="66373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59707" y="-53115"/>
            <a:ext cx="2687612" cy="6496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7344" y="9334336"/>
            <a:ext cx="8564009" cy="10344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38395" y="1690353"/>
            <a:ext cx="5996286" cy="11111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5250" y="368888"/>
            <a:ext cx="7328541" cy="5700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15601" y="754154"/>
            <a:ext cx="5453061" cy="17556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947" y="2402083"/>
            <a:ext cx="16735821" cy="15534"/>
            <a:chOff x="774947" y="2402083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947" y="240208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6269" y="502470"/>
            <a:ext cx="16733333" cy="35714"/>
            <a:chOff x="766269" y="502470"/>
            <a:chExt cx="16733333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502470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15299" y="348165"/>
            <a:ext cx="5453553" cy="779093"/>
            <a:chOff x="6415299" y="348165"/>
            <a:chExt cx="5453553" cy="7790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48165"/>
              <a:ext cx="5453553" cy="779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63438" y="3002979"/>
            <a:ext cx="4413736" cy="4014686"/>
            <a:chOff x="12263438" y="3002979"/>
            <a:chExt cx="4413736" cy="40146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3438" y="3002979"/>
              <a:ext cx="4413736" cy="40146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2776" y="2813287"/>
            <a:ext cx="3408634" cy="4107027"/>
            <a:chOff x="2182776" y="2813287"/>
            <a:chExt cx="3408634" cy="410702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182776" y="2813287"/>
              <a:ext cx="3349241" cy="2931958"/>
              <a:chOff x="2182776" y="2813287"/>
              <a:chExt cx="3349241" cy="293195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82776" y="2813287"/>
                <a:ext cx="3349241" cy="293195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210457" y="5244124"/>
              <a:ext cx="3373882" cy="1674717"/>
              <a:chOff x="2210457" y="5244124"/>
              <a:chExt cx="3373882" cy="167471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10457" y="5244124"/>
                <a:ext cx="3373882" cy="167471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624944" y="3332115"/>
            <a:ext cx="3431009" cy="3431009"/>
            <a:chOff x="7624944" y="3332115"/>
            <a:chExt cx="3431009" cy="34310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4944" y="3332115"/>
              <a:ext cx="3431009" cy="34310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9612" y="1743577"/>
            <a:ext cx="3298467" cy="111112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548" y="7295024"/>
            <a:ext cx="5244478" cy="15732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28283" y="7291854"/>
            <a:ext cx="5125687" cy="157134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12088" y="70695"/>
            <a:ext cx="2687612" cy="64968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94835" y="7294319"/>
            <a:ext cx="5243431" cy="156859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78887" y="879392"/>
            <a:ext cx="6028308" cy="176650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25250" y="511745"/>
            <a:ext cx="7328541" cy="5700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6269" y="359613"/>
            <a:ext cx="16733333" cy="35714"/>
            <a:chOff x="766269" y="359613"/>
            <a:chExt cx="1673333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269" y="359613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5299" y="205308"/>
            <a:ext cx="5453553" cy="779093"/>
            <a:chOff x="6415299" y="205308"/>
            <a:chExt cx="5453553" cy="7790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5299" y="205308"/>
              <a:ext cx="5453553" cy="779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947" y="2206774"/>
            <a:ext cx="16735821" cy="15534"/>
            <a:chOff x="774947" y="2206774"/>
            <a:chExt cx="16735821" cy="155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947" y="2206774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7929" y="2453379"/>
            <a:ext cx="14769857" cy="7630480"/>
            <a:chOff x="1757929" y="2453379"/>
            <a:chExt cx="14769857" cy="76304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929" y="2453379"/>
              <a:ext cx="14769857" cy="76304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59707" y="-53115"/>
            <a:ext cx="2687612" cy="6496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2762" y="1508029"/>
            <a:ext cx="6720705" cy="11503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25250" y="368888"/>
            <a:ext cx="7328541" cy="5700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7935" y="694744"/>
            <a:ext cx="6028308" cy="17665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947" y="2597250"/>
            <a:ext cx="16735821" cy="15534"/>
            <a:chOff x="774947" y="2597250"/>
            <a:chExt cx="16735821" cy="1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947" y="2597250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170" y="9524723"/>
            <a:ext cx="16735821" cy="15534"/>
            <a:chOff x="771170" y="9524723"/>
            <a:chExt cx="16735821" cy="15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524723"/>
              <a:ext cx="16735821" cy="15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6269" y="502470"/>
            <a:ext cx="16733333" cy="35714"/>
            <a:chOff x="766269" y="502470"/>
            <a:chExt cx="16733333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9" y="502470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15299" y="348165"/>
            <a:ext cx="5453553" cy="779093"/>
            <a:chOff x="6415299" y="348165"/>
            <a:chExt cx="5453553" cy="7790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348165"/>
              <a:ext cx="5453553" cy="779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3116" y="2682965"/>
            <a:ext cx="13103493" cy="6567314"/>
            <a:chOff x="2863116" y="2682965"/>
            <a:chExt cx="13103493" cy="65673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37247" y="6821708"/>
              <a:ext cx="2416987" cy="2425467"/>
              <a:chOff x="7737247" y="6821708"/>
              <a:chExt cx="2416987" cy="24254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37247" y="6821708"/>
                <a:ext cx="2416987" cy="24254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229778" y="5612197"/>
              <a:ext cx="4146483" cy="897562"/>
              <a:chOff x="7229778" y="5612197"/>
              <a:chExt cx="4146483" cy="89756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29778" y="5612197"/>
                <a:ext cx="4146483" cy="89756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913470" y="2815392"/>
              <a:ext cx="2392567" cy="2334776"/>
              <a:chOff x="7913470" y="2815392"/>
              <a:chExt cx="2392567" cy="23347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13470" y="2815392"/>
                <a:ext cx="2392567" cy="23347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863116" y="5750169"/>
              <a:ext cx="3359572" cy="828026"/>
              <a:chOff x="2863116" y="5750169"/>
              <a:chExt cx="3359572" cy="82802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63116" y="5750169"/>
                <a:ext cx="3359572" cy="82802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446768" y="7000611"/>
              <a:ext cx="2287505" cy="2122754"/>
              <a:chOff x="3446768" y="7000611"/>
              <a:chExt cx="2287505" cy="21227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46768" y="7000611"/>
                <a:ext cx="2287505" cy="212275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823752" y="7456333"/>
              <a:ext cx="4133439" cy="1211310"/>
              <a:chOff x="11823752" y="7456333"/>
              <a:chExt cx="4133439" cy="121131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23752" y="7456333"/>
                <a:ext cx="4133439" cy="121131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370624" y="5329877"/>
              <a:ext cx="2983660" cy="1491830"/>
              <a:chOff x="12370624" y="5329877"/>
              <a:chExt cx="2983660" cy="149183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70624" y="5329877"/>
                <a:ext cx="2983660" cy="149183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360458" y="2682965"/>
              <a:ext cx="2824135" cy="2550312"/>
              <a:chOff x="3360458" y="2682965"/>
              <a:chExt cx="2824135" cy="255031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60458" y="2682965"/>
                <a:ext cx="2824135" cy="255031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066220" y="2815392"/>
              <a:ext cx="3228571" cy="2335371"/>
              <a:chOff x="12066220" y="2815392"/>
              <a:chExt cx="3228571" cy="233537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2066220" y="2815392"/>
                <a:ext cx="3226987" cy="1834110"/>
                <a:chOff x="12066220" y="2815392"/>
                <a:chExt cx="3226987" cy="1834110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066220" y="2815392"/>
                  <a:ext cx="3226987" cy="1834110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3439507" y="4277714"/>
                <a:ext cx="1738783" cy="865848"/>
                <a:chOff x="13439507" y="4277714"/>
                <a:chExt cx="1738783" cy="865848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14013914" y="4417272"/>
                  <a:ext cx="190940" cy="618568"/>
                  <a:chOff x="14013914" y="4417272"/>
                  <a:chExt cx="190940" cy="618568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-600000">
                    <a:off x="14013914" y="4417272"/>
                    <a:ext cx="190940" cy="6185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14265079" y="4458068"/>
                  <a:ext cx="384222" cy="511042"/>
                  <a:chOff x="14265079" y="4458068"/>
                  <a:chExt cx="384222" cy="511042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720000">
                    <a:off x="14265079" y="4458068"/>
                    <a:ext cx="384222" cy="51104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14700552" y="4386143"/>
                  <a:ext cx="425035" cy="644188"/>
                  <a:chOff x="14700552" y="4386143"/>
                  <a:chExt cx="425035" cy="644188"/>
                </a:xfrm>
              </p:grpSpPr>
              <p:pic>
                <p:nvPicPr>
                  <p:cNvPr id="51" name="Object 5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-600000">
                    <a:off x="14700552" y="4386143"/>
                    <a:ext cx="425035" cy="64418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0" name="그룹 1020"/>
                <p:cNvGrpSpPr/>
                <p:nvPr/>
              </p:nvGrpSpPr>
              <p:grpSpPr>
                <a:xfrm>
                  <a:off x="13499027" y="4310960"/>
                  <a:ext cx="487959" cy="799356"/>
                  <a:chOff x="13499027" y="4310960"/>
                  <a:chExt cx="487959" cy="799356"/>
                </a:xfrm>
              </p:grpSpPr>
              <p:pic>
                <p:nvPicPr>
                  <p:cNvPr id="54" name="Object 53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 rot="-540000">
                    <a:off x="13499027" y="4310960"/>
                    <a:ext cx="487959" cy="799356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25250" y="511745"/>
            <a:ext cx="7328541" cy="57000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59707" y="70695"/>
            <a:ext cx="2687612" cy="64968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07076" y="1841419"/>
            <a:ext cx="6589076" cy="115035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78506" y="911944"/>
            <a:ext cx="6028299" cy="17665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170" y="9457490"/>
            <a:ext cx="16735821" cy="35714"/>
            <a:chOff x="771170" y="9457490"/>
            <a:chExt cx="16735821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9457490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170" y="2560485"/>
            <a:ext cx="16735821" cy="35714"/>
            <a:chOff x="771170" y="2560485"/>
            <a:chExt cx="1673582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70" y="2560485"/>
              <a:ext cx="1673582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7190" y="6049844"/>
            <a:ext cx="6264193" cy="15534"/>
            <a:chOff x="3097190" y="6049844"/>
            <a:chExt cx="6264193" cy="155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97190" y="6049844"/>
              <a:ext cx="6264193" cy="15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27817" y="6070623"/>
            <a:ext cx="6222589" cy="15534"/>
            <a:chOff x="8927817" y="6070623"/>
            <a:chExt cx="6222589" cy="155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927817" y="6070623"/>
              <a:ext cx="6222589" cy="15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664" y="5989257"/>
            <a:ext cx="5186928" cy="15534"/>
            <a:chOff x="910664" y="5989257"/>
            <a:chExt cx="5186928" cy="155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664" y="5989257"/>
              <a:ext cx="5186928" cy="15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0437" y="5989257"/>
            <a:ext cx="5186928" cy="15534"/>
            <a:chOff x="6480437" y="5989257"/>
            <a:chExt cx="5186928" cy="155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0437" y="5989257"/>
              <a:ext cx="5186928" cy="155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09673" y="5990945"/>
            <a:ext cx="5186928" cy="15534"/>
            <a:chOff x="12309673" y="5990945"/>
            <a:chExt cx="5186928" cy="155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09673" y="5990945"/>
              <a:ext cx="5186928" cy="155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6269" y="502470"/>
            <a:ext cx="16733333" cy="35714"/>
            <a:chOff x="766269" y="502470"/>
            <a:chExt cx="16733333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269" y="502470"/>
              <a:ext cx="16733333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97593" y="348165"/>
            <a:ext cx="6088966" cy="779093"/>
            <a:chOff x="6097593" y="348165"/>
            <a:chExt cx="6088966" cy="7790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7593" y="348165"/>
              <a:ext cx="6088966" cy="7790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4028" y="3245218"/>
            <a:ext cx="2486566" cy="2464990"/>
            <a:chOff x="714028" y="3245218"/>
            <a:chExt cx="2486566" cy="24649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028" y="3245218"/>
              <a:ext cx="2486566" cy="24649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8705" y="6220443"/>
            <a:ext cx="2691037" cy="2753912"/>
            <a:chOff x="498705" y="6220443"/>
            <a:chExt cx="2691037" cy="27539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705" y="6220443"/>
              <a:ext cx="2691037" cy="27539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08683" y="6475507"/>
            <a:ext cx="2317512" cy="2432181"/>
            <a:chOff x="6208683" y="6475507"/>
            <a:chExt cx="2317512" cy="24321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8683" y="6475507"/>
              <a:ext cx="2317512" cy="24321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26865" y="3178551"/>
            <a:ext cx="2588906" cy="2508773"/>
            <a:chOff x="12026865" y="3178551"/>
            <a:chExt cx="2588906" cy="25087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6865" y="3178551"/>
              <a:ext cx="2588906" cy="25087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43139" y="3507198"/>
            <a:ext cx="1967688" cy="1967688"/>
            <a:chOff x="6443139" y="3507198"/>
            <a:chExt cx="1967688" cy="196768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3139" y="3507198"/>
              <a:ext cx="1967688" cy="19676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24272" y="6626355"/>
            <a:ext cx="1967688" cy="1967688"/>
            <a:chOff x="12324272" y="6626355"/>
            <a:chExt cx="1967688" cy="196768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24272" y="6626355"/>
              <a:ext cx="1967688" cy="196768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25250" y="511745"/>
            <a:ext cx="7328541" cy="57000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04800" y="3553570"/>
            <a:ext cx="1808210" cy="11841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40659" y="70695"/>
            <a:ext cx="2687612" cy="64968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10681" y="1761079"/>
            <a:ext cx="2290667" cy="11552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97878" y="913554"/>
            <a:ext cx="6028461" cy="175566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50395" y="7533847"/>
            <a:ext cx="4139943" cy="111940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72028" y="6750267"/>
            <a:ext cx="1827971" cy="120313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81552" y="3509004"/>
            <a:ext cx="1818447" cy="120316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91036" y="4253296"/>
            <a:ext cx="4404676" cy="111940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39820" y="3544055"/>
            <a:ext cx="1827971" cy="120313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03066" y="7520769"/>
            <a:ext cx="4404676" cy="111940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014791" y="6750257"/>
            <a:ext cx="1837494" cy="120316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06322" y="7520769"/>
            <a:ext cx="4245714" cy="111940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595038" y="6759781"/>
            <a:ext cx="1847018" cy="120316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76574" y="4262109"/>
            <a:ext cx="4139943" cy="111940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66472" y="4286169"/>
            <a:ext cx="4245714" cy="1119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사용자 지정</PresentationFormat>
  <Paragraphs>0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aischool236</cp:lastModifiedBy>
  <cp:revision>2</cp:revision>
  <dcterms:created xsi:type="dcterms:W3CDTF">2023-12-04T00:35:27Z</dcterms:created>
  <dcterms:modified xsi:type="dcterms:W3CDTF">2023-12-03T15:44:31Z</dcterms:modified>
</cp:coreProperties>
</file>